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Lst>
  <p:notesMasterIdLst>
    <p:notesMasterId r:id="rId54"/>
  </p:notesMasterIdLst>
  <p:sldIdLst>
    <p:sldId id="259" r:id="rId6"/>
    <p:sldId id="418" r:id="rId7"/>
    <p:sldId id="286" r:id="rId8"/>
    <p:sldId id="296" r:id="rId9"/>
    <p:sldId id="287" r:id="rId10"/>
    <p:sldId id="301" r:id="rId11"/>
    <p:sldId id="292" r:id="rId12"/>
    <p:sldId id="293" r:id="rId13"/>
    <p:sldId id="449" r:id="rId14"/>
    <p:sldId id="458" r:id="rId15"/>
    <p:sldId id="275" r:id="rId16"/>
    <p:sldId id="288" r:id="rId17"/>
    <p:sldId id="447" r:id="rId18"/>
    <p:sldId id="294" r:id="rId19"/>
    <p:sldId id="289" r:id="rId20"/>
    <p:sldId id="302" r:id="rId21"/>
    <p:sldId id="262" r:id="rId22"/>
    <p:sldId id="261" r:id="rId23"/>
    <p:sldId id="263" r:id="rId24"/>
    <p:sldId id="264" r:id="rId25"/>
    <p:sldId id="265" r:id="rId26"/>
    <p:sldId id="445" r:id="rId27"/>
    <p:sldId id="291" r:id="rId28"/>
    <p:sldId id="283" r:id="rId29"/>
    <p:sldId id="277" r:id="rId30"/>
    <p:sldId id="267" r:id="rId31"/>
    <p:sldId id="268" r:id="rId32"/>
    <p:sldId id="269" r:id="rId33"/>
    <p:sldId id="270" r:id="rId34"/>
    <p:sldId id="271" r:id="rId35"/>
    <p:sldId id="280" r:id="rId36"/>
    <p:sldId id="272" r:id="rId37"/>
    <p:sldId id="274" r:id="rId38"/>
    <p:sldId id="273" r:id="rId39"/>
    <p:sldId id="297" r:id="rId40"/>
    <p:sldId id="305" r:id="rId41"/>
    <p:sldId id="279" r:id="rId42"/>
    <p:sldId id="299" r:id="rId43"/>
    <p:sldId id="284" r:id="rId44"/>
    <p:sldId id="285" r:id="rId45"/>
    <p:sldId id="295" r:id="rId46"/>
    <p:sldId id="298" r:id="rId47"/>
    <p:sldId id="311" r:id="rId48"/>
    <p:sldId id="443" r:id="rId49"/>
    <p:sldId id="258" r:id="rId50"/>
    <p:sldId id="414" r:id="rId51"/>
    <p:sldId id="439" r:id="rId52"/>
    <p:sldId id="4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59"/>
          </p14:sldIdLst>
        </p14:section>
        <p14:section name="Presentation" id="{4B81BE2A-B99D-4E1E-BB9D-735D73F7397E}">
          <p14:sldIdLst>
            <p14:sldId id="418"/>
            <p14:sldId id="286"/>
            <p14:sldId id="296"/>
            <p14:sldId id="287"/>
            <p14:sldId id="301"/>
            <p14:sldId id="292"/>
            <p14:sldId id="293"/>
            <p14:sldId id="449"/>
            <p14:sldId id="458"/>
            <p14:sldId id="275"/>
            <p14:sldId id="288"/>
            <p14:sldId id="447"/>
            <p14:sldId id="294"/>
            <p14:sldId id="289"/>
            <p14:sldId id="302"/>
            <p14:sldId id="262"/>
            <p14:sldId id="261"/>
            <p14:sldId id="263"/>
            <p14:sldId id="264"/>
            <p14:sldId id="265"/>
            <p14:sldId id="445"/>
            <p14:sldId id="291"/>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1248"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Today’s presentation is delivered with a short delay from the broadcast medium, so if you have any questions, go ahead and submit them any time, and we’ll save time to answer collected questions in the middle and at the 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video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notes&gt;</a:t>
            </a:r>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p>
          <a:p>
            <a:r>
              <a:rPr lang="en-US" sz="1400" b="0" dirty="0">
                <a:solidFill>
                  <a:schemeClr val="tx1"/>
                </a:solidFill>
                <a:latin typeface="+mn-lt"/>
              </a:rPr>
              <a:t>&lt;click&gt;</a:t>
            </a:r>
          </a:p>
          <a:p>
            <a:r>
              <a:rPr lang="en-US" sz="1400" b="0" dirty="0">
                <a:solidFill>
                  <a:schemeClr val="tx1"/>
                </a:solidFill>
                <a:latin typeface="+mn-lt"/>
              </a:rPr>
              <a:t>&lt;read slide, then notes&gt; </a:t>
            </a:r>
          </a:p>
          <a:p>
            <a:r>
              <a:rPr lang="en-US" sz="1400" b="0" dirty="0">
                <a:solidFill>
                  <a:schemeClr val="tx1"/>
                </a:solidFill>
                <a:latin typeface="+mn-lt"/>
              </a:rPr>
              <a:t>Microsoft subcontracts out SMEs globally for various phases of question development. Topics are removed from the exam’s </a:t>
            </a:r>
            <a:r>
              <a:rPr lang="en-US" sz="1400" b="0" i="1" dirty="0">
                <a:solidFill>
                  <a:schemeClr val="tx1"/>
                </a:solidFill>
                <a:latin typeface="+mn-lt"/>
              </a:rPr>
              <a:t>domain </a:t>
            </a:r>
            <a:r>
              <a:rPr lang="en-US" sz="1400" b="0" dirty="0">
                <a:solidFill>
                  <a:schemeClr val="tx1"/>
                </a:solidFill>
                <a:latin typeface="+mn-lt"/>
              </a:rPr>
              <a:t>if none of the SMEs present could say they use it in real life. SME’s are asked questions about the value of different technical topics. </a:t>
            </a:r>
          </a:p>
          <a:p>
            <a:r>
              <a:rPr lang="en-US" sz="1400" b="0" dirty="0">
                <a:solidFill>
                  <a:schemeClr val="tx1"/>
                </a:solidFill>
                <a:latin typeface="+mn-lt"/>
              </a:rPr>
              <a:t>Then, how </a:t>
            </a:r>
            <a:r>
              <a:rPr lang="en-US" sz="1400" b="0" i="1" dirty="0">
                <a:solidFill>
                  <a:schemeClr val="tx1"/>
                </a:solidFill>
                <a:latin typeface="+mn-lt"/>
              </a:rPr>
              <a:t>many</a:t>
            </a:r>
            <a:r>
              <a:rPr lang="en-US" sz="14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400" b="0" dirty="0">
              <a:solidFill>
                <a:schemeClr val="tx1"/>
              </a:solidFill>
              <a:latin typeface="+mn-lt"/>
            </a:endParaRPr>
          </a:p>
          <a:p>
            <a:pPr marL="571500" indent="-571500">
              <a:buFont typeface="Arial" panose="020B0604020202020204" pitchFamily="34" charset="0"/>
              <a:buChar char="•"/>
            </a:pPr>
            <a:r>
              <a:rPr lang="en-US" sz="14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4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400"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sz="1400" b="0" dirty="0">
                <a:solidFill>
                  <a:schemeClr val="tx1"/>
                </a:solidFill>
                <a:latin typeface="+mn-lt"/>
              </a:rPr>
              <a:t>We’ll talk later about domain drift, it’s a real problem for item writers with complex questions.</a:t>
            </a:r>
          </a:p>
          <a:p>
            <a:endParaRPr lang="en-US" sz="1400" dirty="0"/>
          </a:p>
          <a:p>
            <a:endParaRPr lang="en-US" sz="14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&lt;read slide, then notes&gt;</a:t>
            </a:r>
          </a:p>
          <a:p>
            <a:pPr lvl="0"/>
            <a:r>
              <a:rPr lang="en-US" sz="3200" dirty="0"/>
              <a:t>At Microsoft her name is Liberty Munson, she’s a pretty cool character with a neat job.</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lvl="1"/>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&lt;read whole slide first&gt;</a:t>
            </a:r>
          </a:p>
          <a:p>
            <a:pPr marL="0" indent="0">
              <a:buFont typeface="Arial" panose="020B0604020202020204" pitchFamily="34" charset="0"/>
              <a:buNone/>
            </a:pPr>
            <a:r>
              <a:rPr lang="en-US" b="0" dirty="0">
                <a:solidFill>
                  <a:schemeClr val="tx1"/>
                </a:solidFill>
                <a:latin typeface="+mn-lt"/>
              </a:rPr>
              <a:t>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had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some specific Microsoft platforms like the Dynamics 365 and SAP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9/11/2020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9/11/2020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3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 y="3200404"/>
            <a:ext cx="7315088" cy="3657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b="0" dirty="0">
                <a:solidFill>
                  <a:schemeClr val="tx1"/>
                </a:solidFill>
                <a:latin typeface="+mn-lt"/>
              </a:rPr>
              <a:t>Emphasis on </a:t>
            </a:r>
            <a:r>
              <a:rPr lang="en-US" sz="5400" b="0" u="sng" dirty="0">
                <a:solidFill>
                  <a:schemeClr val="tx1"/>
                </a:solidFill>
                <a:latin typeface="+mn-lt"/>
              </a:rPr>
              <a:t>broad solutions skillsets </a:t>
            </a:r>
            <a:r>
              <a:rPr lang="en-US" sz="5400" b="0" dirty="0">
                <a:solidFill>
                  <a:schemeClr val="tx1"/>
                </a:solidFill>
                <a:latin typeface="+mn-lt"/>
              </a:rPr>
              <a:t>for major certs.</a:t>
            </a:r>
          </a:p>
          <a:p>
            <a:r>
              <a:rPr lang="en-US" sz="5400" b="0" dirty="0">
                <a:solidFill>
                  <a:schemeClr val="tx1"/>
                </a:solidFill>
                <a:latin typeface="+mn-lt"/>
              </a:rPr>
              <a:t>Exams are created by SME’s.</a:t>
            </a:r>
          </a:p>
          <a:p>
            <a:endParaRPr lang="en-US" sz="5400" b="0" dirty="0">
              <a:solidFill>
                <a:schemeClr val="tx1"/>
              </a:solidFill>
              <a:latin typeface="+mn-lt"/>
            </a:endParaRP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5221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0476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4178</TotalTime>
  <Words>5723</Words>
  <Application>Microsoft Office PowerPoint</Application>
  <PresentationFormat>Widescreen</PresentationFormat>
  <Paragraphs>527</Paragraphs>
  <Slides>48</Slides>
  <Notes>28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48</vt:i4>
      </vt:variant>
    </vt:vector>
  </HeadingPairs>
  <TitlesOfParts>
    <vt:vector size="62" baseType="lpstr">
      <vt:lpstr>Arial</vt:lpstr>
      <vt:lpstr>Calibri</vt:lpstr>
      <vt:lpstr>Calibri Light</vt:lpstr>
      <vt:lpstr>Courier New</vt:lpstr>
      <vt:lpstr>Helvetica Neue</vt:lpstr>
      <vt:lpstr>Lucida Grande</vt:lpstr>
      <vt:lpstr>Raleway</vt:lpstr>
      <vt:lpstr>Roboto</vt:lpstr>
      <vt:lpstr>Wingdings</vt:lpstr>
      <vt:lpstr>SQL Server Security for Database Migrations Upgrades</vt:lpstr>
      <vt:lpstr>1_Office Theme</vt:lpstr>
      <vt:lpstr>2_Office Theme</vt:lpstr>
      <vt:lpstr>SQLSaturday Powerpoint - New</vt:lpstr>
      <vt:lpstr>SharePoint Benefits for Marketers - 1 2 13</vt:lpstr>
      <vt:lpstr>Certification Exams Inside Out</vt:lpstr>
      <vt:lpstr>Pop Quiz</vt:lpstr>
      <vt:lpstr>Summary</vt:lpstr>
      <vt:lpstr>Certified Technology Professionals</vt:lpstr>
      <vt:lpstr>What Exams Try to Test</vt:lpstr>
      <vt:lpstr>Guidance for Employers</vt:lpstr>
      <vt:lpstr>Certs and Your Employees</vt:lpstr>
      <vt:lpstr>How to Train an Employee</vt:lpstr>
      <vt:lpstr>Role-based certs have replaced older certs</vt:lpstr>
      <vt:lpstr>But Right Now? How?</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Solutions Providers, Not Exam Takers</vt:lpstr>
      <vt:lpstr>Fun With Grammar</vt:lpstr>
      <vt:lpstr>Fun With Grammar</vt:lpstr>
      <vt:lpstr>“Best Practices”</vt:lpstr>
      <vt:lpstr>Beta Exams</vt:lpstr>
      <vt:lpstr>After the exam is live</vt:lpstr>
      <vt:lpstr>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195</cp:revision>
  <dcterms:created xsi:type="dcterms:W3CDTF">2015-09-09T01:48:28Z</dcterms:created>
  <dcterms:modified xsi:type="dcterms:W3CDTF">2020-09-12T04:13:22Z</dcterms:modified>
</cp:coreProperties>
</file>